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2346-D161-40A7-8C1A-CBB6D60E8ED1}" type="datetimeFigureOut">
              <a:rPr lang="th-TH" smtClean="0"/>
              <a:t>12/06/52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10D2E-FF26-498E-81FE-7CD2EA16161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2346-D161-40A7-8C1A-CBB6D60E8ED1}" type="datetimeFigureOut">
              <a:rPr lang="th-TH" smtClean="0"/>
              <a:t>12/06/52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10D2E-FF26-498E-81FE-7CD2EA16161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2346-D161-40A7-8C1A-CBB6D60E8ED1}" type="datetimeFigureOut">
              <a:rPr lang="th-TH" smtClean="0"/>
              <a:t>12/06/52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10D2E-FF26-498E-81FE-7CD2EA16161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2346-D161-40A7-8C1A-CBB6D60E8ED1}" type="datetimeFigureOut">
              <a:rPr lang="th-TH" smtClean="0"/>
              <a:t>12/06/52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10D2E-FF26-498E-81FE-7CD2EA16161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2346-D161-40A7-8C1A-CBB6D60E8ED1}" type="datetimeFigureOut">
              <a:rPr lang="th-TH" smtClean="0"/>
              <a:t>12/06/52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10D2E-FF26-498E-81FE-7CD2EA16161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2346-D161-40A7-8C1A-CBB6D60E8ED1}" type="datetimeFigureOut">
              <a:rPr lang="th-TH" smtClean="0"/>
              <a:t>12/06/52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10D2E-FF26-498E-81FE-7CD2EA16161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2346-D161-40A7-8C1A-CBB6D60E8ED1}" type="datetimeFigureOut">
              <a:rPr lang="th-TH" smtClean="0"/>
              <a:t>12/06/52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10D2E-FF26-498E-81FE-7CD2EA16161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2346-D161-40A7-8C1A-CBB6D60E8ED1}" type="datetimeFigureOut">
              <a:rPr lang="th-TH" smtClean="0"/>
              <a:t>12/06/52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10D2E-FF26-498E-81FE-7CD2EA16161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2346-D161-40A7-8C1A-CBB6D60E8ED1}" type="datetimeFigureOut">
              <a:rPr lang="th-TH" smtClean="0"/>
              <a:t>12/06/52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10D2E-FF26-498E-81FE-7CD2EA16161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2346-D161-40A7-8C1A-CBB6D60E8ED1}" type="datetimeFigureOut">
              <a:rPr lang="th-TH" smtClean="0"/>
              <a:t>12/06/52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10D2E-FF26-498E-81FE-7CD2EA16161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F2346-D161-40A7-8C1A-CBB6D60E8ED1}" type="datetimeFigureOut">
              <a:rPr lang="th-TH" smtClean="0"/>
              <a:t>12/06/52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10D2E-FF26-498E-81FE-7CD2EA16161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F2346-D161-40A7-8C1A-CBB6D60E8ED1}" type="datetimeFigureOut">
              <a:rPr lang="th-TH" smtClean="0"/>
              <a:t>12/06/52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10D2E-FF26-498E-81FE-7CD2EA161618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โลโก้ออฟฟิศ.png"/>
          <p:cNvPicPr>
            <a:picLocks noChangeAspect="1"/>
          </p:cNvPicPr>
          <p:nvPr/>
        </p:nvPicPr>
        <p:blipFill>
          <a:blip r:embed="rId2">
            <a:lum contrast="40000"/>
          </a:blip>
          <a:stretch>
            <a:fillRect/>
          </a:stretch>
        </p:blipFill>
        <p:spPr>
          <a:xfrm>
            <a:off x="-357222" y="428604"/>
            <a:ext cx="9773807" cy="585791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5984" y="5000636"/>
            <a:ext cx="6715172" cy="10715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5984" y="4284843"/>
            <a:ext cx="678657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 smtClean="0">
                <a:solidFill>
                  <a:srgbClr val="0000FF"/>
                </a:solidFill>
                <a:latin typeface="AngsanaUPC" pitchFamily="18" charset="-34"/>
                <a:ea typeface="Arial Unicode MS" pitchFamily="34" charset="-128"/>
                <a:cs typeface="AngsanaUPC" pitchFamily="18" charset="-34"/>
              </a:rPr>
              <a:t>international</a:t>
            </a:r>
            <a:endParaRPr lang="th-TH" sz="13800" b="1" dirty="0">
              <a:solidFill>
                <a:srgbClr val="0000FF"/>
              </a:solidFill>
              <a:latin typeface="AngsanaUPC" pitchFamily="18" charset="-34"/>
              <a:ea typeface="Arial Unicode MS" pitchFamily="34" charset="-128"/>
              <a:cs typeface="AngsanaUPC" pitchFamily="18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1</cp:revision>
  <dcterms:created xsi:type="dcterms:W3CDTF">2009-06-11T22:56:32Z</dcterms:created>
  <dcterms:modified xsi:type="dcterms:W3CDTF">2009-06-11T23:04:14Z</dcterms:modified>
</cp:coreProperties>
</file>